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8" r:id="rId15"/>
    <p:sldId id="279" r:id="rId16"/>
    <p:sldId id="280" r:id="rId17"/>
    <p:sldId id="281" r:id="rId18"/>
    <p:sldId id="282" r:id="rId19"/>
    <p:sldId id="283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57" r:id="rId39"/>
    <p:sldId id="266" r:id="rId40"/>
    <p:sldId id="267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89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64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00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56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0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29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7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92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99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57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2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2400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9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45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36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27D1F12A-3296-4E02-80ED-C61DAEE6AE5A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9D866389-91FC-42F0-B970-D2DCF47E4D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451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6B800FAB-7232-4295-B726-07931CE14F98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3634BB26-64EB-49EF-A9F9-8FA5A54AAB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312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A5AEACB9-092D-4DD6-A62E-7A78F6AA4F29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198F6DB8-15D5-4BD0-B9AF-C088775DD07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467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5A82EF5A-19ED-430E-A4E5-7920A03C8C05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AFF662CD-FC8F-42AE-A9CF-BB9543CA0F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2052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1A5B3B56-BAD6-4199-8739-650C804BE61D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417E2574-FBF6-4D72-B5F7-9B1616FA337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16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D4EFFC7E-74B7-4A05-B883-BF8618CB2A13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877B04EE-4039-41DE-8536-9CA0C14859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8931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DBC90EF4-9D9C-4B49-BB49-A022A9886D3B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33FCE4F4-54CB-4A4E-8083-EA8A5DEF0A1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842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251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06D6AE71-3D98-4C74-8E0A-8168FCBC588A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8E1B5654-65D7-49FC-AAC9-8A1F94B7FB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551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81947B7B-F2F6-4D7A-8933-D2A8106BD8D0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08877C92-52B0-4427-A77D-11BCA9B437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3433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9657E0DA-CF98-4285-BAEC-ED0B460233D3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6521B185-E065-4DC9-89C1-60AB9F2AD75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1808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BA47F663-4CE9-40D5-BBA1-37782FC48E97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Rockwell" panose="02060603020205020403" pitchFamily="18" charset="0"/>
              </a:defRPr>
            </a:lvl1pPr>
          </a:lstStyle>
          <a:p>
            <a:pPr>
              <a:defRPr/>
            </a:pPr>
            <a:fld id="{61101376-DB34-488D-99DA-37B405A704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2092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F159-6A60-48D2-8134-880ED2886841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EE184-0B41-4FAC-A16D-750E641AE3D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0910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B91F1-20FE-4129-8829-8D55EC7BEBF8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2C77F-82DB-44F1-B6F3-3E1D43A889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716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03DF3-3011-4375-8D38-26C31CAB6A3F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9C57-DC58-4E94-8D57-9918B4699F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426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57397-09EB-4261-BCF4-D7C0FCFD460D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D3409-8BFA-45B8-8FDC-C98BF45047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523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49F32-13D2-45AF-A80C-CD4E71909A45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70795-97C0-4B6C-943E-EBA621F0FB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6406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9EF35-3092-4855-B083-1B6711C04224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3374C-CFF4-4158-ACBA-6BAA0BE464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58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892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69FA4-1AAF-4140-A7D1-B72AF3BBC21D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FA93-96FD-4AAB-8584-67D9A657619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749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ADCD-5C92-4255-B300-A99FECF24812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B8244-1DA3-4B9D-8C5E-6D1BDD4C9A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615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86AD5-8219-4233-80C5-3E34935FDEC0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31A5A-7242-4867-B312-7D42DF1FAC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674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527E3-CEF0-4FC2-BAFD-56927AE6C28A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00A59-7CE4-4999-84B2-B326249BE6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0471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2CE0A-C05D-49AF-AE56-71ADB412906F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6ABF4-3BDA-44E0-A4CD-ECC4941C80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797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D7E9-3A97-479E-B7EC-FE8E460972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92067-9812-4E55-8467-60AFBC20F37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879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1A21-4F67-4D34-A306-4099C95A7BE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1B5F3-9A35-4DCA-A4D2-68CFC41555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289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D8C9E-7AD1-42E5-8C5C-13380344BE0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49324-6E18-4C87-A495-7F9C75A7D33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9904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8051-9663-441D-A4A1-617A207235D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551DA-A24A-4C98-A9D0-9F845818670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639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E405-8242-4501-A51E-B08DE67E5F9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C2EFF-2C86-4BC5-A3FF-A8925E4E20F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4958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8086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B99F5-CB57-46FF-B9DD-555BE0DACE5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79BF-D0E8-4790-927A-6D5A5253896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961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32221-067F-42EF-BDE0-A12A13BFB1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17D04-4DD1-4934-8B37-A5F436DD6F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9596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6EE7-1C6B-4393-BA5F-003BEB48D14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A4C8A-177E-4C0C-9919-EE1FAFA1711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392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AB73-3373-4C01-A5E8-A5198DE8673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2F56-3FE1-4A28-A28A-B9D50523078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061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C32D6-AC69-4824-98F3-47DE5D550DE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BCE65-D623-4103-A1A4-DEAEBF3DDF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5317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C6CFC-7239-4BC4-B623-25690E949D9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7B13C-7433-45F7-A163-3816F2054CD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569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063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8526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210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92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D6BBC-DD7E-4D38-AA2B-813DB9C2FBCA}" type="datetimeFigureOut">
              <a:rPr lang="zh-TW" altLang="en-US" smtClean="0"/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16064-0B1A-4BB6-98B5-42CED98C94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84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8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A6518D1-34BE-441C-AF79-FDBCCF718BDB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247052A-F485-4D0F-A5EC-A0BF907E95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068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4A86CDD-D22A-4380-8055-977A6B284DD6}" type="datetimeFigureOut">
              <a:rPr lang="zh-TW" altLang="en-US"/>
              <a:pPr>
                <a:defRPr/>
              </a:pPr>
              <a:t>2017/10/31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426959-2CF3-45FF-9900-147FCDD0EF87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24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EBBC59-51A8-4507-95DB-95861BEBD6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2017/10/31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98974-B371-468B-AB1D-11280F07761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55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How old are you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5" y="-173421"/>
            <a:ext cx="10578662" cy="76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13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7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5641" r="17628" b="10039"/>
          <a:stretch>
            <a:fillRect/>
          </a:stretch>
        </p:blipFill>
        <p:spPr bwMode="auto">
          <a:xfrm>
            <a:off x="1524000" y="1"/>
            <a:ext cx="39243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雲朵形圖說文字 9"/>
          <p:cNvSpPr/>
          <p:nvPr/>
        </p:nvSpPr>
        <p:spPr>
          <a:xfrm>
            <a:off x="5303838" y="765176"/>
            <a:ext cx="5364162" cy="3095625"/>
          </a:xfrm>
          <a:prstGeom prst="cloudCallout">
            <a:avLst>
              <a:gd name="adj1" fmla="val -61997"/>
              <a:gd name="adj2" fmla="val 57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跟著</a:t>
            </a:r>
            <a:r>
              <a:rPr lang="en-US" altLang="zh-TW" sz="4000" dirty="0">
                <a:solidFill>
                  <a:prstClr val="black"/>
                </a:solidFill>
                <a:latin typeface="Comic Sans MS" pitchFamily="66" charset="0"/>
                <a:ea typeface="標楷體" pitchFamily="65" charset="-120"/>
              </a:rPr>
              <a:t>Teacher Mandy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一起做字母健身操</a:t>
            </a:r>
          </a:p>
        </p:txBody>
      </p:sp>
      <p:pic>
        <p:nvPicPr>
          <p:cNvPr id="7170" name="Picture 2" descr="「totoro gif」的圖片搜尋結果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27" y="4212569"/>
            <a:ext cx="2997528" cy="299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939011" y="977955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KK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kk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koala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koala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「koala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94" y="2783982"/>
            <a:ext cx="4810564" cy="36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「koala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59" y="2783982"/>
            <a:ext cx="5001194" cy="367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2954777" y="977956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96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LL  </a:t>
            </a:r>
            <a:r>
              <a:rPr lang="en-US" altLang="zh-TW" sz="96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ll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lion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lion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「lion roa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5" y="2735438"/>
            <a:ext cx="5391807" cy="416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「lion roar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6" y="3172920"/>
            <a:ext cx="6037425" cy="329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5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1497724" y="914893"/>
            <a:ext cx="8906259" cy="857250"/>
          </a:xfrm>
        </p:spPr>
        <p:txBody>
          <a:bodyPr/>
          <a:lstStyle/>
          <a:p>
            <a:pPr eaLnBrk="1" hangingPunct="1"/>
            <a:r>
              <a:rPr lang="en-US" altLang="zh-TW" sz="88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MM  </a:t>
            </a:r>
            <a:r>
              <a:rPr lang="en-US" altLang="zh-TW" sz="88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mm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monkey </a:t>
            </a:r>
            <a:r>
              <a:rPr lang="en-US" altLang="zh-TW" sz="8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monkey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monkey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15" y="2659118"/>
            <a:ext cx="3499068" cy="419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「monkey scratch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16" y="3256729"/>
            <a:ext cx="5661901" cy="30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3017838" y="1214438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96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NN  </a:t>
            </a:r>
            <a:r>
              <a:rPr lang="en-US" altLang="zh-TW" sz="96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nn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nose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nose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nos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231876"/>
            <a:ext cx="5670922" cy="33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nos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04" y="2948152"/>
            <a:ext cx="47529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0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3017838" y="1214438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9600" dirty="0" smtClean="0">
                <a:solidFill>
                  <a:schemeClr val="bg1"/>
                </a:solidFill>
                <a:latin typeface="EngTRESS B" panose="02000500000000000000" pitchFamily="2" charset="0"/>
              </a:rPr>
              <a:t>OO  </a:t>
            </a:r>
            <a:r>
              <a:rPr lang="en-US" altLang="zh-TW" sz="9600" dirty="0" err="1" smtClean="0">
                <a:solidFill>
                  <a:schemeClr val="bg1"/>
                </a:solidFill>
                <a:latin typeface="EngTRESS B" panose="02000500000000000000" pitchFamily="2" charset="0"/>
              </a:rPr>
              <a:t>oo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ox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ox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ox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99" y="3097924"/>
            <a:ext cx="5497512" cy="33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ox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97924"/>
            <a:ext cx="4997669" cy="33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3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>
          <a:xfrm>
            <a:off x="1097317" y="1050927"/>
            <a:ext cx="9654465" cy="1139825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zh-TW" altLang="en-US" sz="8800" dirty="0">
                <a:solidFill>
                  <a:schemeClr val="bg1"/>
                </a:solidFill>
                <a:latin typeface="EngTRESS B" panose="02000500000000000000" pitchFamily="2" charset="0"/>
              </a:rPr>
              <a:t>  </a:t>
            </a:r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alligator </a:t>
            </a:r>
            <a:r>
              <a:rPr lang="en-US" altLang="zh-TW" sz="8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alligator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451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211952"/>
            <a:ext cx="4827232" cy="321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70" y="2932114"/>
            <a:ext cx="4803664" cy="368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5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>
          <a:xfrm>
            <a:off x="465411" y="990162"/>
            <a:ext cx="11508828" cy="85725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bg1"/>
                </a:solidFill>
                <a:latin typeface="EngTRESS B" panose="02000500000000000000" pitchFamily="2" charset="0"/>
              </a:rPr>
              <a:t>BB  </a:t>
            </a:r>
            <a:r>
              <a:rPr lang="en-US" altLang="zh-TW" sz="7200" dirty="0" err="1">
                <a:solidFill>
                  <a:schemeClr val="bg1"/>
                </a:solidFill>
                <a:latin typeface="EngTRESS B" panose="02000500000000000000" pitchFamily="2" charset="0"/>
              </a:rPr>
              <a:t>bb</a:t>
            </a: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brown bear brown bear</a:t>
            </a:r>
            <a:endParaRPr lang="zh-TW" altLang="en-US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539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78" y="2914649"/>
            <a:ext cx="6784481" cy="366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96" y="2884687"/>
            <a:ext cx="4845541" cy="369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0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標題 1"/>
          <p:cNvSpPr>
            <a:spLocks noGrp="1"/>
          </p:cNvSpPr>
          <p:nvPr>
            <p:ph type="title"/>
          </p:nvPr>
        </p:nvSpPr>
        <p:spPr>
          <a:xfrm>
            <a:off x="2856132" y="1168783"/>
            <a:ext cx="6172200" cy="857250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EngTRESS B" panose="02000500000000000000" pitchFamily="2" charset="0"/>
              </a:rPr>
              <a:t>CC  </a:t>
            </a:r>
            <a:r>
              <a:rPr lang="en-US" altLang="zh-TW" sz="9600" dirty="0" err="1">
                <a:solidFill>
                  <a:schemeClr val="bg1"/>
                </a:solidFill>
                <a:latin typeface="EngTRESS B" panose="02000500000000000000" pitchFamily="2" charset="0"/>
              </a:rPr>
              <a:t>cc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crab </a:t>
            </a:r>
            <a:r>
              <a:rPr lang="en-US" altLang="zh-TW" sz="9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crab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656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88" y="3062652"/>
            <a:ext cx="4194447" cy="37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35" y="3062652"/>
            <a:ext cx="4968710" cy="374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9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>
          <a:xfrm>
            <a:off x="1513489" y="1012715"/>
            <a:ext cx="8989466" cy="857250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EngTRESS B" panose="02000500000000000000" pitchFamily="2" charset="0"/>
              </a:rPr>
              <a:t>DD  </a:t>
            </a:r>
            <a:r>
              <a:rPr lang="en-US" altLang="zh-TW" sz="9600" dirty="0" err="1">
                <a:solidFill>
                  <a:schemeClr val="bg1"/>
                </a:solidFill>
                <a:latin typeface="EngTRESS B" panose="02000500000000000000" pitchFamily="2" charset="0"/>
              </a:rPr>
              <a:t>dd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dolphin </a:t>
            </a:r>
            <a:r>
              <a:rPr lang="en-US" altLang="zh-TW" sz="9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dolphin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758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44" y="2889583"/>
            <a:ext cx="5291958" cy="396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02" y="2872269"/>
            <a:ext cx="3488887" cy="398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1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96" t="14943" r="4253" b="33563"/>
          <a:stretch/>
        </p:blipFill>
        <p:spPr>
          <a:xfrm>
            <a:off x="-126124" y="0"/>
            <a:ext cx="12347002" cy="6984124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270234" y="141889"/>
            <a:ext cx="1024759" cy="6306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6968360" y="2627585"/>
            <a:ext cx="1103586" cy="6306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標題 1"/>
          <p:cNvSpPr>
            <a:spLocks noGrp="1"/>
          </p:cNvSpPr>
          <p:nvPr>
            <p:ph type="title"/>
          </p:nvPr>
        </p:nvSpPr>
        <p:spPr>
          <a:xfrm>
            <a:off x="804041" y="851831"/>
            <a:ext cx="9836424" cy="857250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EE  </a:t>
            </a:r>
            <a:r>
              <a:rPr lang="en-US" altLang="zh-TW" sz="8800" dirty="0" err="1">
                <a:solidFill>
                  <a:schemeClr val="bg1"/>
                </a:solidFill>
                <a:latin typeface="EngTRESS B" panose="02000500000000000000" pitchFamily="2" charset="0"/>
              </a:rPr>
              <a:t>ee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elephant </a:t>
            </a:r>
            <a:r>
              <a:rPr lang="en-US" altLang="zh-TW" sz="8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elephant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8611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9722" y="2632076"/>
            <a:ext cx="4114801" cy="4271824"/>
          </a:xfrm>
        </p:spPr>
      </p:pic>
      <p:pic>
        <p:nvPicPr>
          <p:cNvPr id="68612" name="Picture 4" descr="沒有自動替代文字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6897" r="10962"/>
          <a:stretch>
            <a:fillRect/>
          </a:stretch>
        </p:blipFill>
        <p:spPr bwMode="auto">
          <a:xfrm>
            <a:off x="1252262" y="2632076"/>
            <a:ext cx="4817461" cy="430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0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「fro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75" y="3248847"/>
            <a:ext cx="40687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「frog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082" y="3046578"/>
            <a:ext cx="2582863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標題 1"/>
          <p:cNvSpPr>
            <a:spLocks noGrp="1"/>
          </p:cNvSpPr>
          <p:nvPr>
            <p:ph type="title"/>
          </p:nvPr>
        </p:nvSpPr>
        <p:spPr>
          <a:xfrm>
            <a:off x="1776633" y="867570"/>
            <a:ext cx="8429625" cy="1139825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EngTRESS B" panose="02000500000000000000" pitchFamily="2" charset="0"/>
              </a:rPr>
              <a:t>FF</a:t>
            </a:r>
            <a:r>
              <a:rPr lang="zh-TW" altLang="en-US" sz="9600" dirty="0">
                <a:solidFill>
                  <a:schemeClr val="bg1"/>
                </a:solidFill>
                <a:latin typeface="EngTRESS B" panose="02000500000000000000" pitchFamily="2" charset="0"/>
              </a:rPr>
              <a:t>  </a:t>
            </a:r>
            <a:r>
              <a:rPr lang="en-US" altLang="zh-TW" sz="9600" dirty="0" err="1">
                <a:solidFill>
                  <a:schemeClr val="bg1"/>
                </a:solidFill>
                <a:latin typeface="EngTRESS B" panose="02000500000000000000" pitchFamily="2" charset="0"/>
              </a:rPr>
              <a:t>ff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frog </a:t>
            </a:r>
            <a:r>
              <a:rPr lang="en-US" altLang="zh-TW" sz="9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frog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1776632" y="1084755"/>
            <a:ext cx="8647112" cy="857250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GG  </a:t>
            </a:r>
            <a:r>
              <a:rPr lang="en-US" altLang="zh-TW" sz="8800" dirty="0" err="1">
                <a:solidFill>
                  <a:schemeClr val="bg1"/>
                </a:solidFill>
                <a:latin typeface="EngTRESS B" panose="02000500000000000000" pitchFamily="2" charset="0"/>
              </a:rPr>
              <a:t>gg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gorilla </a:t>
            </a:r>
            <a:r>
              <a:rPr lang="en-US" altLang="zh-TW" sz="8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gorilla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0659" name="Picture 4" descr="「gorilla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56" y="3086099"/>
            <a:ext cx="3652783" cy="380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 descr="「gorilla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88" y="3086099"/>
            <a:ext cx="5569065" cy="380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4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266701" y="933559"/>
            <a:ext cx="11430000" cy="857250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HH  </a:t>
            </a:r>
            <a:r>
              <a:rPr lang="en-US" altLang="zh-TW" sz="8800" dirty="0" err="1">
                <a:solidFill>
                  <a:schemeClr val="bg1"/>
                </a:solidFill>
                <a:latin typeface="EngTRESS B" panose="02000500000000000000" pitchFamily="2" charset="0"/>
              </a:rPr>
              <a:t>hh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hula hoop hula hoop 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683" name="Picture 6" descr="「hula hoop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49" y="2772104"/>
            <a:ext cx="4085896" cy="40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8" descr="「hula hoop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2772104"/>
            <a:ext cx="4085897" cy="40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1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2219051" y="981185"/>
            <a:ext cx="7416800" cy="857250"/>
          </a:xfrm>
        </p:spPr>
        <p:txBody>
          <a:bodyPr/>
          <a:lstStyle/>
          <a:p>
            <a:pPr eaLnBrk="1" hangingPunct="1"/>
            <a:r>
              <a:rPr lang="en-US" altLang="zh-TW" sz="9600" dirty="0">
                <a:solidFill>
                  <a:schemeClr val="bg1"/>
                </a:solidFill>
                <a:latin typeface="EngTRESS B" panose="02000500000000000000" pitchFamily="2" charset="0"/>
              </a:rPr>
              <a:t>II  </a:t>
            </a:r>
            <a:r>
              <a:rPr lang="en-US" altLang="zh-TW" sz="9600" dirty="0" err="1">
                <a:solidFill>
                  <a:schemeClr val="bg1"/>
                </a:solidFill>
                <a:latin typeface="EngTRESS B" panose="02000500000000000000" pitchFamily="2" charset="0"/>
              </a:rPr>
              <a:t>ii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igloo </a:t>
            </a:r>
            <a:r>
              <a:rPr lang="en-US" altLang="zh-TW" sz="9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igloo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2707" name="Picture 2" descr="「igloo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16" y="2999664"/>
            <a:ext cx="5143029" cy="385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「igloo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45" y="2999664"/>
            <a:ext cx="5145874" cy="385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8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819806" y="899127"/>
            <a:ext cx="10310648" cy="857250"/>
          </a:xfrm>
        </p:spPr>
        <p:txBody>
          <a:bodyPr/>
          <a:lstStyle/>
          <a:p>
            <a:pPr eaLnBrk="1" hangingPunct="1"/>
            <a:r>
              <a:rPr lang="en-US" altLang="zh-TW" sz="8800" dirty="0">
                <a:solidFill>
                  <a:schemeClr val="bg1"/>
                </a:solidFill>
                <a:latin typeface="EngTRESS B" panose="02000500000000000000" pitchFamily="2" charset="0"/>
              </a:rPr>
              <a:t>JJ  </a:t>
            </a:r>
            <a:r>
              <a:rPr lang="en-US" altLang="zh-TW" sz="8800" dirty="0" err="1">
                <a:solidFill>
                  <a:schemeClr val="bg1"/>
                </a:solidFill>
                <a:latin typeface="EngTRESS B" panose="02000500000000000000" pitchFamily="2" charset="0"/>
              </a:rPr>
              <a:t>jj</a:t>
            </a: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jelly fish jelly fish</a:t>
            </a:r>
            <a:endParaRPr lang="zh-TW" altLang="en-US" sz="8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3731" name="Picture 6" descr="「jelly fish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3062343"/>
            <a:ext cx="5192725" cy="360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「jelly fish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69" y="3062344"/>
            <a:ext cx="4065369" cy="360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6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321675" y="2705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英語多元評量口試單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25366" y="2459420"/>
            <a:ext cx="66215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把口試單</a:t>
            </a:r>
            <a:endParaRPr lang="en-US" altLang="zh-TW" sz="8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8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黏在課本</a:t>
            </a:r>
            <a:r>
              <a:rPr lang="en-US" altLang="zh-TW" sz="80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P35</a:t>
            </a:r>
            <a:endParaRPr lang="zh-TW" altLang="en-US" sz="8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0230" t="4827" b="14944"/>
          <a:stretch/>
        </p:blipFill>
        <p:spPr>
          <a:xfrm>
            <a:off x="7641021" y="0"/>
            <a:ext cx="455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4598" b="15173"/>
          <a:stretch/>
        </p:blipFill>
        <p:spPr>
          <a:xfrm>
            <a:off x="0" y="0"/>
            <a:ext cx="12192000" cy="683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3218" b="15172"/>
          <a:stretch/>
        </p:blipFill>
        <p:spPr>
          <a:xfrm>
            <a:off x="-1" y="0"/>
            <a:ext cx="12192001" cy="68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3448" b="14712"/>
          <a:stretch/>
        </p:blipFill>
        <p:spPr>
          <a:xfrm>
            <a:off x="-1" y="0"/>
            <a:ext cx="12192001" cy="687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298" t="8276" r="3046" b="17471"/>
          <a:stretch/>
        </p:blipFill>
        <p:spPr>
          <a:xfrm>
            <a:off x="-1" y="0"/>
            <a:ext cx="12192001" cy="6789683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1671145" y="3216165"/>
            <a:ext cx="1024759" cy="6306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0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71042" y="22323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are you?</a:t>
            </a:r>
            <a:endParaRPr lang="zh-TW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4952" y="1825625"/>
            <a:ext cx="5814848" cy="4351338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fine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good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wonderful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746530" y="1853981"/>
            <a:ext cx="6266793" cy="4351338"/>
          </a:xfrm>
        </p:spPr>
        <p:txBody>
          <a:bodyPr/>
          <a:lstStyle/>
          <a:p>
            <a:pPr lvl="0"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tired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</a:p>
          <a:p>
            <a:pPr lvl="0"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hungry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pPr lvl="0"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not so good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96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468820" y="270532"/>
            <a:ext cx="10515600" cy="1325563"/>
          </a:xfrm>
        </p:spPr>
        <p:txBody>
          <a:bodyPr/>
          <a:lstStyle/>
          <a:p>
            <a:r>
              <a:rPr lang="en-US" altLang="zh-TW" sz="7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What’s your name?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106214" y="1746798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My name is ____.</a:t>
            </a:r>
          </a:p>
          <a:p>
            <a:pPr marL="0" indent="0">
              <a:buNone/>
            </a:pPr>
            <a:endParaRPr lang="en-US" altLang="zh-TW" sz="96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TW" sz="9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_____.</a:t>
            </a:r>
            <a:endParaRPr lang="zh-TW" altLang="en-US" sz="9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65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254767"/>
            <a:ext cx="10515600" cy="1325563"/>
          </a:xfrm>
        </p:spPr>
        <p:txBody>
          <a:bodyPr/>
          <a:lstStyle/>
          <a:p>
            <a:r>
              <a:rPr lang="en-US" altLang="zh-TW" sz="7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88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US" altLang="zh-TW" sz="8800" dirty="0" smtClean="0">
              <a:latin typeface="Comic Sans MS" panose="030F0702030302020204" pitchFamily="66" charset="0"/>
            </a:endParaRPr>
          </a:p>
          <a:p>
            <a:r>
              <a:rPr lang="en-US" altLang="zh-TW" sz="8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8800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eight</a:t>
            </a:r>
            <a:r>
              <a:rPr lang="en-US" altLang="zh-TW" sz="8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years old.</a:t>
            </a:r>
            <a:endParaRPr lang="zh-TW" altLang="en-US" sz="8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2145" y="270532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加分題 </a:t>
            </a:r>
            <a:r>
              <a:rPr lang="en-US" altLang="zh-TW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(Bonus)</a:t>
            </a:r>
            <a:endParaRPr lang="zh-TW" altLang="en-US" sz="7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65023" y="1596095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表演</a:t>
            </a:r>
            <a:r>
              <a:rPr lang="en-US" altLang="zh-TW" sz="72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A~O</a:t>
            </a:r>
            <a:r>
              <a:rPr lang="zh-TW" altLang="en-US" sz="7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的字母健身操</a:t>
            </a:r>
            <a:endParaRPr lang="zh-TW" altLang="en-US" sz="7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「totoro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3" y="2657091"/>
            <a:ext cx="4605611" cy="46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totoro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843" y="257864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9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2988" b="14713"/>
          <a:stretch/>
        </p:blipFill>
        <p:spPr>
          <a:xfrm>
            <a:off x="-1" y="0"/>
            <a:ext cx="12192001" cy="68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t="16530" r="18388" b="-2"/>
          <a:stretch>
            <a:fillRect/>
          </a:stretch>
        </p:blipFill>
        <p:spPr bwMode="auto">
          <a:xfrm>
            <a:off x="15875" y="300038"/>
            <a:ext cx="8434388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2" descr="「eeve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1687513"/>
            <a:ext cx="355282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276475" y="2751138"/>
            <a:ext cx="962025" cy="1135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609600" y="141288"/>
            <a:ext cx="998538" cy="13874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614363" y="1876425"/>
            <a:ext cx="1030287" cy="1371600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609600" y="3594100"/>
            <a:ext cx="1030288" cy="13716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630238" y="5313363"/>
            <a:ext cx="1030287" cy="1371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3062" name="文字方塊 6"/>
          <p:cNvSpPr txBox="1">
            <a:spLocks noChangeArrowheads="1"/>
          </p:cNvSpPr>
          <p:nvPr/>
        </p:nvSpPr>
        <p:spPr bwMode="auto">
          <a:xfrm>
            <a:off x="1660525" y="339725"/>
            <a:ext cx="80248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一次獲得</a:t>
            </a:r>
            <a:r>
              <a:rPr lang="en-US" altLang="zh-TW" sz="6000" b="1">
                <a:solidFill>
                  <a:srgbClr val="FF0000"/>
                </a:solidFill>
                <a:latin typeface="Comic Sans MS" panose="030F0702030302020204" pitchFamily="66" charset="0"/>
              </a:rPr>
              <a:t>10</a:t>
            </a:r>
            <a:r>
              <a:rPr lang="zh-TW" alt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個印章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660525" y="5419725"/>
            <a:ext cx="802481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招式區任選</a:t>
            </a:r>
            <a:r>
              <a:rPr lang="en-US" altLang="zh-TW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zh-TW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種小點心</a:t>
            </a:r>
          </a:p>
        </p:txBody>
      </p:sp>
      <p:sp>
        <p:nvSpPr>
          <p:cNvPr id="173064" name="文字方塊 8"/>
          <p:cNvSpPr txBox="1">
            <a:spLocks noChangeArrowheads="1"/>
          </p:cNvSpPr>
          <p:nvPr/>
        </p:nvSpPr>
        <p:spPr bwMode="auto">
          <a:xfrm>
            <a:off x="1660525" y="2133600"/>
            <a:ext cx="8024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6000" b="1">
                <a:solidFill>
                  <a:srgbClr val="2E8242"/>
                </a:solidFill>
                <a:latin typeface="Comic Sans MS" panose="030F0702030302020204" pitchFamily="66" charset="0"/>
              </a:rPr>
              <a:t>進化區點心任選</a:t>
            </a:r>
            <a:r>
              <a:rPr lang="en-US" altLang="zh-TW" sz="6000" b="1">
                <a:solidFill>
                  <a:srgbClr val="2E8242"/>
                </a:solidFill>
                <a:latin typeface="Comic Sans MS" panose="030F0702030302020204" pitchFamily="66" charset="0"/>
              </a:rPr>
              <a:t>1</a:t>
            </a:r>
            <a:endParaRPr lang="zh-TW" altLang="en-US" sz="6000" b="1">
              <a:solidFill>
                <a:srgbClr val="2E8242"/>
              </a:solidFill>
              <a:latin typeface="Comic Sans MS" panose="030F0702030302020204" pitchFamily="66" charset="0"/>
            </a:endParaRPr>
          </a:p>
        </p:txBody>
      </p:sp>
      <p:sp>
        <p:nvSpPr>
          <p:cNvPr id="173065" name="文字方塊 9"/>
          <p:cNvSpPr txBox="1">
            <a:spLocks noChangeArrowheads="1"/>
          </p:cNvSpPr>
          <p:nvPr/>
        </p:nvSpPr>
        <p:spPr bwMode="auto">
          <a:xfrm>
            <a:off x="1660525" y="3692525"/>
            <a:ext cx="10531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6000" b="1">
                <a:solidFill>
                  <a:srgbClr val="0000FF"/>
                </a:solidFill>
                <a:latin typeface="Comic Sans MS" panose="030F0702030302020204" pitchFamily="66" charset="0"/>
              </a:rPr>
              <a:t>進化區用品</a:t>
            </a:r>
            <a:r>
              <a:rPr lang="en-US" altLang="zh-TW" sz="6000" b="1">
                <a:solidFill>
                  <a:srgbClr val="0000FF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6000" b="1">
                <a:solidFill>
                  <a:srgbClr val="0000FF"/>
                </a:solidFill>
                <a:latin typeface="Comic Sans MS" panose="030F0702030302020204" pitchFamily="66" charset="0"/>
              </a:rPr>
              <a:t>文具</a:t>
            </a:r>
            <a:r>
              <a:rPr lang="en-US" altLang="zh-TW" sz="6000" b="1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  <a:r>
              <a:rPr lang="zh-TW" altLang="en-US" sz="6000" b="1">
                <a:solidFill>
                  <a:srgbClr val="0000FF"/>
                </a:solidFill>
                <a:latin typeface="Comic Sans MS" panose="030F0702030302020204" pitchFamily="66" charset="0"/>
              </a:rPr>
              <a:t>玩具</a:t>
            </a:r>
            <a:r>
              <a:rPr lang="en-US" altLang="zh-TW" sz="6000" b="1">
                <a:solidFill>
                  <a:srgbClr val="0000FF"/>
                </a:solidFill>
                <a:latin typeface="Comic Sans MS" panose="030F0702030302020204" pitchFamily="66" charset="0"/>
              </a:rPr>
              <a:t>)</a:t>
            </a:r>
            <a:r>
              <a:rPr lang="zh-TW" altLang="en-US" sz="6000" b="1">
                <a:solidFill>
                  <a:srgbClr val="0000FF"/>
                </a:solidFill>
                <a:latin typeface="Comic Sans MS" panose="030F0702030302020204" pitchFamily="66" charset="0"/>
              </a:rPr>
              <a:t>任選</a:t>
            </a:r>
            <a:r>
              <a:rPr lang="en-US" altLang="zh-TW" sz="6000" b="1">
                <a:solidFill>
                  <a:srgbClr val="0000FF"/>
                </a:solidFill>
                <a:latin typeface="Comic Sans MS" panose="030F0702030302020204" pitchFamily="66" charset="0"/>
              </a:rPr>
              <a:t>1</a:t>
            </a:r>
            <a:endParaRPr lang="zh-TW" altLang="en-US" sz="60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3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「baby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9" y="2612187"/>
            <a:ext cx="7065032" cy="424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雲朵形圖說文字 4"/>
          <p:cNvSpPr/>
          <p:nvPr/>
        </p:nvSpPr>
        <p:spPr>
          <a:xfrm>
            <a:off x="7236372" y="1545021"/>
            <a:ext cx="4540469" cy="2538248"/>
          </a:xfrm>
          <a:prstGeom prst="cloudCallout">
            <a:avLst>
              <a:gd name="adj1" fmla="val -69633"/>
              <a:gd name="adj2" fmla="val 67469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one.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51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986" name="Picture 2" descr="「龍貓小梅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0509"/>
            <a:ext cx="8216176" cy="461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6227379" y="1746095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four.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3010" name="Picture 2" descr="「蠟筆小新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9" y="2033915"/>
            <a:ext cx="4824083" cy="48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927835" y="1907709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five.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4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62" name="Picture 2" descr="「jak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11" y="2179692"/>
            <a:ext cx="7914290" cy="46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227379" y="1746095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seven.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32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4036" name="Picture 4" descr="「kung fu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3590"/>
            <a:ext cx="8078951" cy="45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6227379" y="1746095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ten.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6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「How old are you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6" y="195919"/>
            <a:ext cx="10562861" cy="363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「you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27" y="3224102"/>
            <a:ext cx="38290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5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178</Words>
  <Application>Microsoft Office PowerPoint</Application>
  <PresentationFormat>寬螢幕</PresentationFormat>
  <Paragraphs>51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36</vt:i4>
      </vt:variant>
    </vt:vector>
  </HeadingPairs>
  <TitlesOfParts>
    <vt:vector size="50" baseType="lpstr">
      <vt:lpstr>微軟正黑體</vt:lpstr>
      <vt:lpstr>新細明體</vt:lpstr>
      <vt:lpstr>標楷體</vt:lpstr>
      <vt:lpstr>Arial</vt:lpstr>
      <vt:lpstr>Calibri</vt:lpstr>
      <vt:lpstr>Calibri Light</vt:lpstr>
      <vt:lpstr>Comic Sans MS</vt:lpstr>
      <vt:lpstr>EngTRESS B</vt:lpstr>
      <vt:lpstr>Rockwell</vt:lpstr>
      <vt:lpstr>Office 佈景主題</vt:lpstr>
      <vt:lpstr>1_Office 佈景主題</vt:lpstr>
      <vt:lpstr>3_Office 佈景主題</vt:lpstr>
      <vt:lpstr>4_Office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KK  kk koala koala</vt:lpstr>
      <vt:lpstr>LL  ll lion lion</vt:lpstr>
      <vt:lpstr>MM  mm monkey monkey</vt:lpstr>
      <vt:lpstr>NN  nn nose nose</vt:lpstr>
      <vt:lpstr>OO  oo ox ox</vt:lpstr>
      <vt:lpstr>AA  aa   alligator alligator</vt:lpstr>
      <vt:lpstr>BB  bb brown bear brown bear</vt:lpstr>
      <vt:lpstr>CC  cc crab crab</vt:lpstr>
      <vt:lpstr>DD  dd dolphin dolphin</vt:lpstr>
      <vt:lpstr>EE  ee elephant elephant</vt:lpstr>
      <vt:lpstr>FF  ff   frog frog</vt:lpstr>
      <vt:lpstr>GG  gg gorilla gorilla</vt:lpstr>
      <vt:lpstr>HH  hh hula hoop hula hoop </vt:lpstr>
      <vt:lpstr>II  ii igloo igloo</vt:lpstr>
      <vt:lpstr>JJ  jj jelly fish jelly fish</vt:lpstr>
      <vt:lpstr>英語多元評量口試單</vt:lpstr>
      <vt:lpstr>PowerPoint 簡報</vt:lpstr>
      <vt:lpstr>PowerPoint 簡報</vt:lpstr>
      <vt:lpstr>PowerPoint 簡報</vt:lpstr>
      <vt:lpstr>How are you?</vt:lpstr>
      <vt:lpstr>What’s your name?</vt:lpstr>
      <vt:lpstr>How old are you?</vt:lpstr>
      <vt:lpstr>加分題 (Bonus)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</cp:revision>
  <dcterms:created xsi:type="dcterms:W3CDTF">2017-10-30T08:50:43Z</dcterms:created>
  <dcterms:modified xsi:type="dcterms:W3CDTF">2017-10-31T00:44:10Z</dcterms:modified>
</cp:coreProperties>
</file>